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0"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81"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2" d="100"/>
          <a:sy n="62" d="100"/>
        </p:scale>
        <p:origin x="-72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C477B0C4-69E1-4175-A09B-BAAE2376D372}" type="datetimeFigureOut">
              <a:rPr lang="en-US" smtClean="0"/>
              <a:pPr/>
              <a:t>6/4/2008</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B40963C1-76C4-4ADD-9B28-B09BBA314E56}" type="slidenum">
              <a:rPr lang="en-US" smtClean="0"/>
              <a:pPr/>
              <a:t>‹#›</a:t>
            </a:fld>
            <a:endParaRPr lang="en-US"/>
          </a:p>
        </p:txBody>
      </p:sp>
    </p:spTree>
  </p:cSld>
  <p:clrMapOvr>
    <a:masterClrMapping/>
  </p:clrMapOvr>
  <p:transition>
    <p:wheel spokes="8"/>
    <p:sndAc>
      <p:stSnd>
        <p:snd r:embed="rId1" name="breeze.wav" builtIn="1"/>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77B0C4-69E1-4175-A09B-BAAE2376D372}" type="datetimeFigureOut">
              <a:rPr lang="en-US" smtClean="0"/>
              <a:pPr/>
              <a:t>6/4/2008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963C1-76C4-4ADD-9B28-B09BBA314E56}" type="slidenum">
              <a:rPr lang="en-US" smtClean="0"/>
              <a:pPr/>
              <a:t>‹#›</a:t>
            </a:fld>
            <a:endParaRPr lang="en-US"/>
          </a:p>
        </p:txBody>
      </p:sp>
    </p:spTree>
  </p:cSld>
  <p:clrMapOvr>
    <a:masterClrMapping/>
  </p:clrMapOvr>
  <p:transition>
    <p:wheel spokes="8"/>
    <p:sndAc>
      <p:stSnd>
        <p:snd r:embed="rId1" name="breeze.wav" builtIn="1"/>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77B0C4-69E1-4175-A09B-BAAE2376D372}" type="datetimeFigureOut">
              <a:rPr lang="en-US" smtClean="0"/>
              <a:pPr/>
              <a:t>6/4/2008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963C1-76C4-4ADD-9B28-B09BBA314E56}" type="slidenum">
              <a:rPr lang="en-US" smtClean="0"/>
              <a:pPr/>
              <a:t>‹#›</a:t>
            </a:fld>
            <a:endParaRPr lang="en-US"/>
          </a:p>
        </p:txBody>
      </p:sp>
    </p:spTree>
  </p:cSld>
  <p:clrMapOvr>
    <a:masterClrMapping/>
  </p:clrMapOvr>
  <p:transition>
    <p:wheel spokes="8"/>
    <p:sndAc>
      <p:stSnd>
        <p:snd r:embed="rId1" name="breeze.wav" builtIn="1"/>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477B0C4-69E1-4175-A09B-BAAE2376D372}" type="datetimeFigureOut">
              <a:rPr lang="en-US" smtClean="0"/>
              <a:pPr/>
              <a:t>6/4/2008</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B40963C1-76C4-4ADD-9B28-B09BBA314E56}" type="slidenum">
              <a:rPr lang="en-US" smtClean="0"/>
              <a:pPr/>
              <a:t>‹#›</a:t>
            </a:fld>
            <a:endParaRPr lang="en-US"/>
          </a:p>
        </p:txBody>
      </p:sp>
    </p:spTree>
  </p:cSld>
  <p:clrMapOvr>
    <a:masterClrMapping/>
  </p:clrMapOvr>
  <p:transition>
    <p:wheel spokes="8"/>
    <p:sndAc>
      <p:stSnd>
        <p:snd r:embed="rId1" name="breeze.wav" builtIn="1"/>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C477B0C4-69E1-4175-A09B-BAAE2376D372}" type="datetimeFigureOut">
              <a:rPr lang="en-US" smtClean="0"/>
              <a:pPr/>
              <a:t>6/4/2008</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B40963C1-76C4-4ADD-9B28-B09BBA314E56}"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wheel spokes="8"/>
    <p:sndAc>
      <p:stSnd>
        <p:snd r:embed="rId1" name="breeze.wav" builtIn="1"/>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C477B0C4-69E1-4175-A09B-BAAE2376D372}" type="datetimeFigureOut">
              <a:rPr lang="en-US" smtClean="0"/>
              <a:pPr/>
              <a:t>6/4/2008</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40963C1-76C4-4ADD-9B28-B09BBA314E56}" type="slidenum">
              <a:rPr lang="en-US" smtClean="0"/>
              <a:pPr/>
              <a:t>‹#›</a:t>
            </a:fld>
            <a:endParaRPr lang="en-US"/>
          </a:p>
        </p:txBody>
      </p:sp>
    </p:spTree>
  </p:cSld>
  <p:clrMapOvr>
    <a:masterClrMapping/>
  </p:clrMapOvr>
  <p:transition>
    <p:wheel spokes="8"/>
    <p:sndAc>
      <p:stSnd>
        <p:snd r:embed="rId1" name="breeze.wav" builtIn="1"/>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C477B0C4-69E1-4175-A09B-BAAE2376D372}" type="datetimeFigureOut">
              <a:rPr lang="en-US" smtClean="0"/>
              <a:pPr/>
              <a:t>6/4/2008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B40963C1-76C4-4ADD-9B28-B09BBA314E56}"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wheel spokes="8"/>
    <p:sndAc>
      <p:stSnd>
        <p:snd r:embed="rId1" name="breeze.wav" builtIn="1"/>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477B0C4-69E1-4175-A09B-BAAE2376D372}" type="datetimeFigureOut">
              <a:rPr lang="en-US" smtClean="0"/>
              <a:pPr/>
              <a:t>6/4/2008</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963C1-76C4-4ADD-9B28-B09BBA314E56}" type="slidenum">
              <a:rPr lang="en-US" smtClean="0"/>
              <a:pPr/>
              <a:t>‹#›</a:t>
            </a:fld>
            <a:endParaRPr lang="en-US"/>
          </a:p>
        </p:txBody>
      </p:sp>
    </p:spTree>
  </p:cSld>
  <p:clrMapOvr>
    <a:masterClrMapping/>
  </p:clrMapOvr>
  <p:transition>
    <p:wheel spokes="8"/>
    <p:sndAc>
      <p:stSnd>
        <p:snd r:embed="rId1" name="breeze.wav" builtIn="1"/>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477B0C4-69E1-4175-A09B-BAAE2376D372}" type="datetimeFigureOut">
              <a:rPr lang="en-US" smtClean="0"/>
              <a:pPr/>
              <a:t>6/4/2008</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963C1-76C4-4ADD-9B28-B09BBA314E56}" type="slidenum">
              <a:rPr lang="en-US" smtClean="0"/>
              <a:pPr/>
              <a:t>‹#›</a:t>
            </a:fld>
            <a:endParaRPr lang="en-US"/>
          </a:p>
        </p:txBody>
      </p:sp>
    </p:spTree>
  </p:cSld>
  <p:clrMapOvr>
    <a:masterClrMapping/>
  </p:clrMapOvr>
  <p:transition>
    <p:wheel spokes="8"/>
    <p:sndAc>
      <p:stSnd>
        <p:snd r:embed="rId1" name="breeze.wav" builtIn="1"/>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477B0C4-69E1-4175-A09B-BAAE2376D372}" type="datetimeFigureOut">
              <a:rPr lang="en-US" smtClean="0"/>
              <a:pPr/>
              <a:t>6/4/2008</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963C1-76C4-4ADD-9B28-B09BBA314E56}" type="slidenum">
              <a:rPr lang="en-US" smtClean="0"/>
              <a:pPr/>
              <a:t>‹#›</a:t>
            </a:fld>
            <a:endParaRPr lang="en-US"/>
          </a:p>
        </p:txBody>
      </p:sp>
    </p:spTree>
  </p:cSld>
  <p:clrMapOvr>
    <a:masterClrMapping/>
  </p:clrMapOvr>
  <p:transition>
    <p:wheel spokes="8"/>
    <p:sndAc>
      <p:stSnd>
        <p:snd r:embed="rId1" name="breeze.wav" builtIn="1"/>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C477B0C4-69E1-4175-A09B-BAAE2376D372}" type="datetimeFigureOut">
              <a:rPr lang="en-US" smtClean="0"/>
              <a:pPr/>
              <a:t>6/4/2008</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40963C1-76C4-4ADD-9B28-B09BBA314E56}"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wheel spokes="8"/>
    <p:sndAc>
      <p:stSnd>
        <p:snd r:embed="rId1" name="breeze.wav" builtIn="1"/>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477B0C4-69E1-4175-A09B-BAAE2376D372}" type="datetimeFigureOut">
              <a:rPr lang="en-US" smtClean="0"/>
              <a:pPr/>
              <a:t>6/4/2008</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40963C1-76C4-4ADD-9B28-B09BBA314E56}"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wheel spokes="8"/>
    <p:sndAc>
      <p:stSnd>
        <p:snd r:embed="rId13" name="breeze.wav" builtIn="1"/>
      </p:stSnd>
    </p:sndAc>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Arizona</a:t>
            </a:r>
            <a:endParaRPr lang="en-US" dirty="0"/>
          </a:p>
        </p:txBody>
      </p:sp>
      <p:pic>
        <p:nvPicPr>
          <p:cNvPr id="4" name="Content Placeholder 3" descr="arizona.jpg"/>
          <p:cNvPicPr>
            <a:picLocks noGrp="1" noChangeAspect="1"/>
          </p:cNvPicPr>
          <p:nvPr>
            <p:ph idx="1"/>
          </p:nvPr>
        </p:nvPicPr>
        <p:blipFill>
          <a:blip r:embed="rId3"/>
          <a:stretch>
            <a:fillRect/>
          </a:stretch>
        </p:blipFill>
        <p:spPr>
          <a:xfrm>
            <a:off x="2295448" y="1554163"/>
            <a:ext cx="4705504" cy="4525962"/>
          </a:xfrm>
        </p:spPr>
      </p:pic>
    </p:spTree>
  </p:cSld>
  <p:clrMapOvr>
    <a:masterClrMapping/>
  </p:clrMapOvr>
  <p:transition>
    <p:wheel spokes="8"/>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Castles and coasters </a:t>
            </a:r>
            <a:r>
              <a:rPr lang="en-US" dirty="0" err="1" smtClean="0"/>
              <a:t>amusment</a:t>
            </a:r>
            <a:r>
              <a:rPr lang="en-US" dirty="0" smtClean="0"/>
              <a:t> park</a:t>
            </a:r>
            <a:endParaRPr lang="en-US" dirty="0"/>
          </a:p>
        </p:txBody>
      </p:sp>
      <p:sp>
        <p:nvSpPr>
          <p:cNvPr id="3" name="Content Placeholder 2"/>
          <p:cNvSpPr>
            <a:spLocks noGrp="1"/>
          </p:cNvSpPr>
          <p:nvPr>
            <p:ph sz="half" idx="1"/>
          </p:nvPr>
        </p:nvSpPr>
        <p:spPr/>
        <p:txBody>
          <a:bodyPr/>
          <a:lstStyle/>
          <a:p>
            <a:r>
              <a:rPr lang="en-US" dirty="0" smtClean="0"/>
              <a:t>The skydiver is the newest ride is castles and coasters. The skydiver picks you up an unexpectedly drops you about 120 feet back to earth at record speed.</a:t>
            </a:r>
          </a:p>
          <a:p>
            <a:endParaRPr lang="en-US" dirty="0"/>
          </a:p>
        </p:txBody>
      </p:sp>
      <p:pic>
        <p:nvPicPr>
          <p:cNvPr id="5" name="Content Placeholder 4" descr="Skydiver.jpg"/>
          <p:cNvPicPr>
            <a:picLocks noGrp="1" noChangeAspect="1"/>
          </p:cNvPicPr>
          <p:nvPr>
            <p:ph sz="half" idx="2"/>
          </p:nvPr>
        </p:nvPicPr>
        <p:blipFill>
          <a:blip r:embed="rId3"/>
          <a:stretch>
            <a:fillRect/>
          </a:stretch>
        </p:blipFill>
        <p:spPr>
          <a:xfrm>
            <a:off x="4953000" y="1102469"/>
            <a:ext cx="3657599" cy="560313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world wildlife zoo</a:t>
            </a:r>
            <a:endParaRPr lang="en-US" dirty="0"/>
          </a:p>
        </p:txBody>
      </p:sp>
      <p:sp>
        <p:nvSpPr>
          <p:cNvPr id="3" name="Content Placeholder 2"/>
          <p:cNvSpPr>
            <a:spLocks noGrp="1"/>
          </p:cNvSpPr>
          <p:nvPr>
            <p:ph sz="half" idx="1"/>
          </p:nvPr>
        </p:nvSpPr>
        <p:spPr/>
        <p:txBody>
          <a:bodyPr/>
          <a:lstStyle/>
          <a:p>
            <a:r>
              <a:rPr lang="en-US" dirty="0" smtClean="0"/>
              <a:t>The wild life world zoo is home to over 2,400 animals, and more than 400 exotic and endangered species.</a:t>
            </a:r>
            <a:endParaRPr lang="en-US" dirty="0"/>
          </a:p>
        </p:txBody>
      </p:sp>
      <p:pic>
        <p:nvPicPr>
          <p:cNvPr id="5" name="Content Placeholder 4" descr="swans.jpg"/>
          <p:cNvPicPr>
            <a:picLocks noGrp="1" noChangeAspect="1"/>
          </p:cNvPicPr>
          <p:nvPr>
            <p:ph sz="half" idx="2"/>
          </p:nvPr>
        </p:nvPicPr>
        <p:blipFill>
          <a:blip r:embed="rId3"/>
          <a:stretch>
            <a:fillRect/>
          </a:stretch>
        </p:blipFill>
        <p:spPr>
          <a:xfrm>
            <a:off x="4800600" y="1600200"/>
            <a:ext cx="2667000" cy="1781175"/>
          </a:xfrm>
        </p:spPr>
      </p:pic>
      <p:pic>
        <p:nvPicPr>
          <p:cNvPr id="6" name="Picture 5" descr="rhino.jpg"/>
          <p:cNvPicPr/>
          <p:nvPr/>
        </p:nvPicPr>
        <p:blipFill>
          <a:blip r:embed="rId4"/>
          <a:stretch>
            <a:fillRect/>
          </a:stretch>
        </p:blipFill>
        <p:spPr>
          <a:xfrm>
            <a:off x="304800" y="3962400"/>
            <a:ext cx="3733800" cy="2667000"/>
          </a:xfrm>
          <a:prstGeom prst="rect">
            <a:avLst/>
          </a:prstGeom>
        </p:spPr>
      </p:pic>
      <p:pic>
        <p:nvPicPr>
          <p:cNvPr id="7" name="Picture 6" descr="penguin.jpg"/>
          <p:cNvPicPr/>
          <p:nvPr/>
        </p:nvPicPr>
        <p:blipFill>
          <a:blip r:embed="rId5"/>
          <a:stretch>
            <a:fillRect/>
          </a:stretch>
        </p:blipFill>
        <p:spPr>
          <a:xfrm>
            <a:off x="6477000" y="3352800"/>
            <a:ext cx="2667000" cy="1781175"/>
          </a:xfrm>
          <a:prstGeom prst="rect">
            <a:avLst/>
          </a:prstGeom>
        </p:spPr>
      </p:pic>
      <p:pic>
        <p:nvPicPr>
          <p:cNvPr id="8" name="Picture 7" descr="lemurs.jpg"/>
          <p:cNvPicPr/>
          <p:nvPr/>
        </p:nvPicPr>
        <p:blipFill>
          <a:blip r:embed="rId6"/>
          <a:stretch>
            <a:fillRect/>
          </a:stretch>
        </p:blipFill>
        <p:spPr>
          <a:xfrm>
            <a:off x="4038600" y="3352800"/>
            <a:ext cx="2514600" cy="1781175"/>
          </a:xfrm>
          <a:prstGeom prst="rect">
            <a:avLst/>
          </a:prstGeom>
        </p:spPr>
      </p:pic>
      <p:pic>
        <p:nvPicPr>
          <p:cNvPr id="9" name="Picture 8" descr="giraffe.jpg"/>
          <p:cNvPicPr/>
          <p:nvPr/>
        </p:nvPicPr>
        <p:blipFill>
          <a:blip r:embed="rId7"/>
          <a:stretch>
            <a:fillRect/>
          </a:stretch>
        </p:blipFill>
        <p:spPr>
          <a:xfrm>
            <a:off x="4038600" y="5105401"/>
            <a:ext cx="4876800" cy="1524000"/>
          </a:xfrm>
          <a:prstGeom prst="rect">
            <a:avLst/>
          </a:prstGeo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grand canyon</a:t>
            </a:r>
            <a:endParaRPr lang="en-US" dirty="0"/>
          </a:p>
        </p:txBody>
      </p:sp>
      <p:pic>
        <p:nvPicPr>
          <p:cNvPr id="6" name="Content Placeholder 5" descr="Grand Canyon.jpg"/>
          <p:cNvPicPr>
            <a:picLocks noGrp="1" noChangeAspect="1"/>
          </p:cNvPicPr>
          <p:nvPr>
            <p:ph idx="1"/>
          </p:nvPr>
        </p:nvPicPr>
        <p:blipFill>
          <a:blip r:embed="rId3"/>
          <a:stretch>
            <a:fillRect/>
          </a:stretch>
        </p:blipFill>
        <p:spPr>
          <a:xfrm>
            <a:off x="0" y="1066799"/>
            <a:ext cx="9143999" cy="5791201"/>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Grand Canyon.jpg"/>
          <p:cNvPicPr>
            <a:picLocks noGrp="1" noChangeAspect="1"/>
          </p:cNvPicPr>
          <p:nvPr>
            <p:ph type="pic" idx="1"/>
          </p:nvPr>
        </p:nvPicPr>
        <p:blipFill>
          <a:blip r:embed="rId3"/>
          <a:srcRect l="20691" r="20691"/>
          <a:stretch>
            <a:fillRect/>
          </a:stretch>
        </p:blipFill>
        <p:spPr/>
      </p:pic>
      <p:sp>
        <p:nvSpPr>
          <p:cNvPr id="3" name="Title 2"/>
          <p:cNvSpPr>
            <a:spLocks noGrp="1"/>
          </p:cNvSpPr>
          <p:nvPr>
            <p:ph type="title"/>
          </p:nvPr>
        </p:nvSpPr>
        <p:spPr/>
        <p:txBody>
          <a:bodyPr/>
          <a:lstStyle/>
          <a:p>
            <a:r>
              <a:rPr lang="en-US" dirty="0" smtClean="0"/>
              <a:t>The grand canyon</a:t>
            </a:r>
            <a:endParaRPr lang="en-US" dirty="0"/>
          </a:p>
        </p:txBody>
      </p:sp>
      <p:sp>
        <p:nvSpPr>
          <p:cNvPr id="4" name="Text Placeholder 3"/>
          <p:cNvSpPr>
            <a:spLocks noGrp="1"/>
          </p:cNvSpPr>
          <p:nvPr>
            <p:ph type="body" sz="half" idx="2"/>
          </p:nvPr>
        </p:nvSpPr>
        <p:spPr/>
        <p:txBody>
          <a:bodyPr/>
          <a:lstStyle/>
          <a:p>
            <a:r>
              <a:rPr lang="en-US" dirty="0" smtClean="0"/>
              <a:t>The grand canyon is known for its size and colorful </a:t>
            </a:r>
            <a:r>
              <a:rPr lang="en-US" dirty="0" err="1" smtClean="0"/>
              <a:t>landscape.The</a:t>
            </a:r>
            <a:r>
              <a:rPr lang="en-US" dirty="0" smtClean="0"/>
              <a:t> grand canyon is not the deepest canyon but the most visited. The grand canyon is one of the best examples of erosion.</a:t>
            </a:r>
            <a:endParaRPr lang="en-US" dirty="0"/>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Well know people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McCain</a:t>
            </a:r>
            <a:endParaRPr lang="en-US" dirty="0"/>
          </a:p>
        </p:txBody>
      </p:sp>
      <p:sp>
        <p:nvSpPr>
          <p:cNvPr id="3" name="Content Placeholder 2"/>
          <p:cNvSpPr>
            <a:spLocks noGrp="1"/>
          </p:cNvSpPr>
          <p:nvPr>
            <p:ph sz="half" idx="1"/>
          </p:nvPr>
        </p:nvSpPr>
        <p:spPr/>
        <p:txBody>
          <a:bodyPr/>
          <a:lstStyle/>
          <a:p>
            <a:r>
              <a:rPr lang="en-US" dirty="0" smtClean="0"/>
              <a:t>Ran for president in the 2008 election</a:t>
            </a:r>
            <a:endParaRPr lang="en-US" dirty="0"/>
          </a:p>
        </p:txBody>
      </p:sp>
      <p:pic>
        <p:nvPicPr>
          <p:cNvPr id="5" name="Content Placeholder 4" descr="John McCain.jpg"/>
          <p:cNvPicPr>
            <a:picLocks noGrp="1" noChangeAspect="1"/>
          </p:cNvPicPr>
          <p:nvPr>
            <p:ph sz="half" idx="2"/>
          </p:nvPr>
        </p:nvPicPr>
        <p:blipFill>
          <a:blip r:embed="rId3"/>
          <a:stretch>
            <a:fillRect/>
          </a:stretch>
        </p:blipFill>
        <p:spPr>
          <a:xfrm>
            <a:off x="5334000" y="1933085"/>
            <a:ext cx="2286000" cy="3122023"/>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Jordin</a:t>
            </a:r>
            <a:r>
              <a:rPr lang="en-US" dirty="0" smtClean="0"/>
              <a:t> sparks</a:t>
            </a:r>
            <a:endParaRPr lang="en-US" dirty="0"/>
          </a:p>
        </p:txBody>
      </p:sp>
      <p:sp>
        <p:nvSpPr>
          <p:cNvPr id="3" name="Content Placeholder 2"/>
          <p:cNvSpPr>
            <a:spLocks noGrp="1"/>
          </p:cNvSpPr>
          <p:nvPr>
            <p:ph sz="half" idx="1"/>
          </p:nvPr>
        </p:nvSpPr>
        <p:spPr/>
        <p:txBody>
          <a:bodyPr/>
          <a:lstStyle/>
          <a:p>
            <a:r>
              <a:rPr lang="en-US" dirty="0" smtClean="0"/>
              <a:t>she was a contestant on American idol in 2006</a:t>
            </a:r>
            <a:endParaRPr lang="en-US" dirty="0"/>
          </a:p>
        </p:txBody>
      </p:sp>
      <p:pic>
        <p:nvPicPr>
          <p:cNvPr id="5" name="Content Placeholder 4" descr="Jordin Sparks.jpg"/>
          <p:cNvPicPr>
            <a:picLocks noGrp="1" noChangeAspect="1"/>
          </p:cNvPicPr>
          <p:nvPr>
            <p:ph sz="half" idx="2"/>
          </p:nvPr>
        </p:nvPicPr>
        <p:blipFill>
          <a:blip r:embed="rId3"/>
          <a:stretch>
            <a:fillRect/>
          </a:stretch>
        </p:blipFill>
        <p:spPr>
          <a:xfrm>
            <a:off x="1066800" y="3124200"/>
            <a:ext cx="2762250" cy="276225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Brent </a:t>
            </a:r>
            <a:r>
              <a:rPr lang="en-US" dirty="0" err="1" smtClean="0"/>
              <a:t>michaels</a:t>
            </a:r>
            <a:endParaRPr lang="en-US" dirty="0"/>
          </a:p>
        </p:txBody>
      </p:sp>
      <p:sp>
        <p:nvSpPr>
          <p:cNvPr id="3" name="Content Placeholder 2"/>
          <p:cNvSpPr>
            <a:spLocks noGrp="1"/>
          </p:cNvSpPr>
          <p:nvPr>
            <p:ph sz="half" idx="1"/>
          </p:nvPr>
        </p:nvSpPr>
        <p:spPr/>
        <p:txBody>
          <a:bodyPr/>
          <a:lstStyle/>
          <a:p>
            <a:r>
              <a:rPr lang="en-US" dirty="0" smtClean="0"/>
              <a:t>Brent </a:t>
            </a:r>
            <a:r>
              <a:rPr lang="en-US" dirty="0" err="1" smtClean="0"/>
              <a:t>michels</a:t>
            </a:r>
            <a:r>
              <a:rPr lang="en-US" dirty="0" smtClean="0"/>
              <a:t> was the lead singer of the band poison</a:t>
            </a:r>
            <a:endParaRPr lang="en-US" dirty="0"/>
          </a:p>
        </p:txBody>
      </p:sp>
      <p:pic>
        <p:nvPicPr>
          <p:cNvPr id="5" name="Content Placeholder 4" descr="Poison-SLO-000409.jpg"/>
          <p:cNvPicPr>
            <a:picLocks noGrp="1" noChangeAspect="1"/>
          </p:cNvPicPr>
          <p:nvPr>
            <p:ph sz="half" idx="2"/>
          </p:nvPr>
        </p:nvPicPr>
        <p:blipFill>
          <a:blip r:embed="rId3"/>
          <a:stretch>
            <a:fillRect/>
          </a:stretch>
        </p:blipFill>
        <p:spPr>
          <a:xfrm>
            <a:off x="5105400" y="1400978"/>
            <a:ext cx="3276600" cy="4895162"/>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plants of Arizona</a:t>
            </a:r>
            <a:endParaRPr lang="en-US" dirty="0"/>
          </a:p>
        </p:txBody>
      </p:sp>
      <p:sp>
        <p:nvSpPr>
          <p:cNvPr id="3" name="Content Placeholder 2"/>
          <p:cNvSpPr>
            <a:spLocks noGrp="1"/>
          </p:cNvSpPr>
          <p:nvPr>
            <p:ph idx="1"/>
          </p:nvPr>
        </p:nvSpPr>
        <p:spPr/>
        <p:txBody>
          <a:bodyPr/>
          <a:lstStyle/>
          <a:p>
            <a:pPr lvl="0"/>
            <a:r>
              <a:rPr lang="en-US" dirty="0" smtClean="0"/>
              <a:t>white ball acacia</a:t>
            </a:r>
          </a:p>
          <a:p>
            <a:endParaRPr lang="en-US" dirty="0" smtClean="0"/>
          </a:p>
          <a:p>
            <a:endParaRPr lang="en-US" dirty="0" smtClean="0"/>
          </a:p>
          <a:p>
            <a:pPr>
              <a:buNone/>
            </a:pPr>
            <a:endParaRPr lang="en-US" dirty="0" smtClean="0"/>
          </a:p>
          <a:p>
            <a:endParaRPr lang="en-US" dirty="0" smtClean="0"/>
          </a:p>
        </p:txBody>
      </p:sp>
      <p:pic>
        <p:nvPicPr>
          <p:cNvPr id="4" name="Picture 3" descr="important plants.jpg"/>
          <p:cNvPicPr/>
          <p:nvPr/>
        </p:nvPicPr>
        <p:blipFill>
          <a:blip r:embed="rId3"/>
          <a:stretch>
            <a:fillRect/>
          </a:stretch>
        </p:blipFill>
        <p:spPr>
          <a:xfrm>
            <a:off x="609600" y="2362200"/>
            <a:ext cx="4038600" cy="4495800"/>
          </a:xfrm>
          <a:prstGeom prst="rect">
            <a:avLst/>
          </a:prstGeo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whitethorn acacia</a:t>
            </a:r>
            <a:br>
              <a:rPr lang="en-US" dirty="0" smtClean="0"/>
            </a:br>
            <a:endParaRPr lang="en-US" dirty="0"/>
          </a:p>
        </p:txBody>
      </p:sp>
      <p:pic>
        <p:nvPicPr>
          <p:cNvPr id="4" name="Content Placeholder 3" descr="trees of arizona.jpg"/>
          <p:cNvPicPr>
            <a:picLocks noGrp="1" noChangeAspect="1"/>
          </p:cNvPicPr>
          <p:nvPr>
            <p:ph idx="1"/>
          </p:nvPr>
        </p:nvPicPr>
        <p:blipFill>
          <a:blip r:embed="rId3"/>
          <a:stretch>
            <a:fillRect/>
          </a:stretch>
        </p:blipFill>
        <p:spPr>
          <a:xfrm>
            <a:off x="1676400" y="1066800"/>
            <a:ext cx="5638800" cy="555498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Bird</a:t>
            </a:r>
            <a:endParaRPr lang="en-US" dirty="0"/>
          </a:p>
        </p:txBody>
      </p:sp>
      <p:sp>
        <p:nvSpPr>
          <p:cNvPr id="3" name="Content Placeholder 2"/>
          <p:cNvSpPr>
            <a:spLocks noGrp="1"/>
          </p:cNvSpPr>
          <p:nvPr>
            <p:ph sz="half" idx="1"/>
          </p:nvPr>
        </p:nvSpPr>
        <p:spPr/>
        <p:txBody>
          <a:bodyPr/>
          <a:lstStyle/>
          <a:p>
            <a:r>
              <a:rPr lang="en-US" dirty="0" smtClean="0"/>
              <a:t>The state bird is the cactus wren.</a:t>
            </a:r>
          </a:p>
          <a:p>
            <a:endParaRPr lang="en-US" dirty="0"/>
          </a:p>
        </p:txBody>
      </p:sp>
      <p:pic>
        <p:nvPicPr>
          <p:cNvPr id="6" name="Content Placeholder 5" descr="cactuswren1356.jpg"/>
          <p:cNvPicPr>
            <a:picLocks noGrp="1" noChangeAspect="1"/>
          </p:cNvPicPr>
          <p:nvPr>
            <p:ph sz="half" idx="2"/>
          </p:nvPr>
        </p:nvPicPr>
        <p:blipFill>
          <a:blip r:embed="rId3"/>
          <a:stretch>
            <a:fillRect/>
          </a:stretch>
        </p:blipFill>
        <p:spPr>
          <a:xfrm>
            <a:off x="4290848" y="1295400"/>
            <a:ext cx="4548352" cy="5181600"/>
          </a:xfrm>
        </p:spPr>
      </p:pic>
      <p:pic>
        <p:nvPicPr>
          <p:cNvPr id="5" name="Picture 4" descr="cactus wren.jpg"/>
          <p:cNvPicPr/>
          <p:nvPr/>
        </p:nvPicPr>
        <p:blipFill>
          <a:blip r:embed="rId4"/>
          <a:stretch>
            <a:fillRect/>
          </a:stretch>
        </p:blipFill>
        <p:spPr>
          <a:xfrm>
            <a:off x="533400" y="2743200"/>
            <a:ext cx="3352800" cy="3581400"/>
          </a:xfrm>
          <a:prstGeom prst="rect">
            <a:avLst/>
          </a:prstGeo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Sargo</a:t>
            </a:r>
            <a:r>
              <a:rPr lang="en-US" dirty="0" smtClean="0"/>
              <a:t> cactus</a:t>
            </a:r>
            <a:endParaRPr lang="en-US" dirty="0"/>
          </a:p>
        </p:txBody>
      </p:sp>
      <p:pic>
        <p:nvPicPr>
          <p:cNvPr id="4" name="Content Placeholder 3" descr="saguaro cactus blossom.jpg"/>
          <p:cNvPicPr>
            <a:picLocks noGrp="1" noChangeAspect="1"/>
          </p:cNvPicPr>
          <p:nvPr>
            <p:ph idx="1"/>
          </p:nvPr>
        </p:nvPicPr>
        <p:blipFill>
          <a:blip r:embed="rId3"/>
          <a:stretch>
            <a:fillRect/>
          </a:stretch>
        </p:blipFill>
        <p:spPr>
          <a:xfrm>
            <a:off x="609600" y="2438400"/>
            <a:ext cx="3831771" cy="3831771"/>
          </a:xfrm>
        </p:spPr>
      </p:pic>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0" i="0" u="none" strike="noStrike" cap="none" normalizeH="0" baseline="0" smtClean="0">
                <a:ln>
                  <a:noFill/>
                </a:ln>
                <a:solidFill>
                  <a:schemeClr val="tx1"/>
                </a:solidFill>
                <a:effectLst/>
                <a:latin typeface="Arial" pitchFamily="34" charset="0"/>
                <a:ea typeface="Times New Roman" pitchFamily="18" charset="0"/>
              </a:rPr>
              <a:t>whitethorn acacia</a:t>
            </a:r>
            <a:endParaRPr kumimoji="0" lang="en-US" sz="1800" b="0" i="0" u="none" strike="noStrike" cap="none" normalizeH="0" baseline="0" smtClean="0">
              <a:ln>
                <a:noFill/>
              </a:ln>
              <a:solidFill>
                <a:schemeClr val="tx1"/>
              </a:solidFill>
              <a:effectLst/>
              <a:latin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0" i="0" u="none" strike="noStrike" cap="none" normalizeH="0" baseline="0" smtClean="0">
                <a:ln>
                  <a:noFill/>
                </a:ln>
                <a:solidFill>
                  <a:schemeClr val="tx1"/>
                </a:solidFill>
                <a:effectLst/>
                <a:latin typeface="Arial" pitchFamily="34" charset="0"/>
                <a:ea typeface="Times New Roman" pitchFamily="18" charset="0"/>
              </a:rPr>
              <a:t>whitethorn acacia</a:t>
            </a:r>
            <a:endParaRPr kumimoji="0" lang="en-US" sz="1800" b="0" i="0" u="none" strike="noStrike" cap="none" normalizeH="0" baseline="0" smtClean="0">
              <a:ln>
                <a:noFill/>
              </a:ln>
              <a:solidFill>
                <a:schemeClr val="tx1"/>
              </a:solidFill>
              <a:effectLst/>
              <a:latin typeface="Arial" pitchFamily="34" charset="0"/>
            </a:endParaRPr>
          </a:p>
        </p:txBody>
      </p:sp>
      <p:pic>
        <p:nvPicPr>
          <p:cNvPr id="7" name="Picture 6" descr="saguaro cactus.jpg"/>
          <p:cNvPicPr/>
          <p:nvPr/>
        </p:nvPicPr>
        <p:blipFill>
          <a:blip r:embed="rId4"/>
          <a:stretch>
            <a:fillRect/>
          </a:stretch>
        </p:blipFill>
        <p:spPr>
          <a:xfrm>
            <a:off x="4495800" y="1066800"/>
            <a:ext cx="2667000" cy="5562600"/>
          </a:xfrm>
          <a:prstGeom prst="rect">
            <a:avLst/>
          </a:prstGeo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Geography of Arizona.</a:t>
            </a:r>
            <a:endParaRPr lang="en-US" dirty="0"/>
          </a:p>
        </p:txBody>
      </p:sp>
      <p:sp>
        <p:nvSpPr>
          <p:cNvPr id="3" name="Content Placeholder 2"/>
          <p:cNvSpPr>
            <a:spLocks noGrp="1"/>
          </p:cNvSpPr>
          <p:nvPr>
            <p:ph idx="1"/>
          </p:nvPr>
        </p:nvSpPr>
        <p:spPr/>
        <p:txBody>
          <a:bodyPr/>
          <a:lstStyle/>
          <a:p>
            <a:r>
              <a:rPr lang="en-US" dirty="0" smtClean="0"/>
              <a:t>Arizona lies on the Colorado plateau. The Colorado plateau is a region of dry plains that cover more than 4,000 ft high with many deep canyons. One of the most famous would be the Grand Canyon. The southern part of the state has many desert basins that are broken up by mountains with rocky peaks.  Arizona only receives about 30 inches of rain a year.</a:t>
            </a:r>
          </a:p>
          <a:p>
            <a:endParaRPr lang="en-US" dirty="0"/>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Important animals of Arizona</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Canyon owl</a:t>
            </a:r>
            <a:endParaRPr lang="en-US" dirty="0"/>
          </a:p>
        </p:txBody>
      </p:sp>
      <p:pic>
        <p:nvPicPr>
          <p:cNvPr id="4" name="Content Placeholder 3" descr="CanyonOwl.jpg"/>
          <p:cNvPicPr>
            <a:picLocks noGrp="1" noChangeAspect="1"/>
          </p:cNvPicPr>
          <p:nvPr>
            <p:ph idx="1"/>
          </p:nvPr>
        </p:nvPicPr>
        <p:blipFill>
          <a:blip r:embed="rId3"/>
          <a:stretch>
            <a:fillRect/>
          </a:stretch>
        </p:blipFill>
        <p:spPr>
          <a:xfrm>
            <a:off x="457200" y="1371600"/>
            <a:ext cx="4160520" cy="416052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Coyote</a:t>
            </a:r>
            <a:endParaRPr lang="en-US" dirty="0"/>
          </a:p>
        </p:txBody>
      </p:sp>
      <p:pic>
        <p:nvPicPr>
          <p:cNvPr id="4" name="Content Placeholder 3" descr="coyote.jpg"/>
          <p:cNvPicPr>
            <a:picLocks noGrp="1" noChangeAspect="1"/>
          </p:cNvPicPr>
          <p:nvPr>
            <p:ph idx="1"/>
          </p:nvPr>
        </p:nvPicPr>
        <p:blipFill>
          <a:blip r:embed="rId3"/>
          <a:stretch>
            <a:fillRect/>
          </a:stretch>
        </p:blipFill>
        <p:spPr>
          <a:xfrm>
            <a:off x="228600" y="1752600"/>
            <a:ext cx="6401651" cy="4282484"/>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Mount Graham red squirrel</a:t>
            </a:r>
            <a:br>
              <a:rPr lang="en-US" dirty="0" smtClean="0"/>
            </a:br>
            <a:endParaRPr lang="en-US" dirty="0"/>
          </a:p>
        </p:txBody>
      </p:sp>
      <p:pic>
        <p:nvPicPr>
          <p:cNvPr id="4" name="Content Placeholder 3" descr="mount graham red squirrel.jpg"/>
          <p:cNvPicPr>
            <a:picLocks noGrp="1" noChangeAspect="1"/>
          </p:cNvPicPr>
          <p:nvPr>
            <p:ph idx="1"/>
          </p:nvPr>
        </p:nvPicPr>
        <p:blipFill>
          <a:blip r:embed="rId3"/>
          <a:stretch>
            <a:fillRect/>
          </a:stretch>
        </p:blipFill>
        <p:spPr>
          <a:xfrm>
            <a:off x="228600" y="2209800"/>
            <a:ext cx="5902385" cy="4420814"/>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National parks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grand canyon national park</a:t>
            </a:r>
            <a:endParaRPr lang="en-US" dirty="0"/>
          </a:p>
        </p:txBody>
      </p:sp>
      <p:pic>
        <p:nvPicPr>
          <p:cNvPr id="5" name="Content Placeholder 4" descr="grand canyon national park.jpg"/>
          <p:cNvPicPr>
            <a:picLocks noGrp="1" noChangeAspect="1"/>
          </p:cNvPicPr>
          <p:nvPr>
            <p:ph sz="half" idx="1"/>
          </p:nvPr>
        </p:nvPicPr>
        <p:blipFill>
          <a:blip r:embed="rId3"/>
          <a:stretch>
            <a:fillRect/>
          </a:stretch>
        </p:blipFill>
        <p:spPr>
          <a:xfrm>
            <a:off x="260074" y="2667000"/>
            <a:ext cx="3949976" cy="2390775"/>
          </a:xfrm>
        </p:spPr>
      </p:pic>
      <p:sp>
        <p:nvSpPr>
          <p:cNvPr id="4" name="Content Placeholder 3"/>
          <p:cNvSpPr>
            <a:spLocks noGrp="1"/>
          </p:cNvSpPr>
          <p:nvPr>
            <p:ph sz="half" idx="2"/>
          </p:nvPr>
        </p:nvSpPr>
        <p:spPr/>
        <p:txBody>
          <a:bodyPr/>
          <a:lstStyle/>
          <a:p>
            <a:endParaRPr lang="en-US"/>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Sunset Crater</a:t>
            </a:r>
            <a:endParaRPr lang="en-US" dirty="0"/>
          </a:p>
        </p:txBody>
      </p:sp>
      <p:pic>
        <p:nvPicPr>
          <p:cNvPr id="4" name="Content Placeholder 3" descr="Sunset crater.jpg"/>
          <p:cNvPicPr>
            <a:picLocks noGrp="1" noChangeAspect="1"/>
          </p:cNvPicPr>
          <p:nvPr>
            <p:ph idx="1"/>
          </p:nvPr>
        </p:nvPicPr>
        <p:blipFill>
          <a:blip r:embed="rId3"/>
          <a:stretch>
            <a:fillRect/>
          </a:stretch>
        </p:blipFill>
        <p:spPr>
          <a:xfrm>
            <a:off x="533400" y="1828800"/>
            <a:ext cx="5410200" cy="4364228"/>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Recreational opportunities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descr="saguaro cactus.jpg"/>
          <p:cNvPicPr>
            <a:picLocks noGrp="1" noChangeAspect="1"/>
          </p:cNvPicPr>
          <p:nvPr>
            <p:ph sz="half" idx="2"/>
          </p:nvPr>
        </p:nvPicPr>
        <p:blipFill>
          <a:blip r:embed="rId3"/>
          <a:stretch>
            <a:fillRect/>
          </a:stretch>
        </p:blipFill>
        <p:spPr>
          <a:xfrm>
            <a:off x="5867400" y="1371600"/>
            <a:ext cx="2705100" cy="5257800"/>
          </a:xfrm>
        </p:spPr>
      </p:pic>
      <p:sp>
        <p:nvSpPr>
          <p:cNvPr id="6" name="Content Placeholder 5"/>
          <p:cNvSpPr>
            <a:spLocks noGrp="1"/>
          </p:cNvSpPr>
          <p:nvPr>
            <p:ph sz="half" idx="1"/>
          </p:nvPr>
        </p:nvSpPr>
        <p:spPr/>
        <p:txBody>
          <a:bodyPr/>
          <a:lstStyle/>
          <a:p>
            <a:r>
              <a:rPr lang="en-US" dirty="0" smtClean="0"/>
              <a:t>The state tree is The </a:t>
            </a:r>
            <a:r>
              <a:rPr lang="en-US" dirty="0" err="1" smtClean="0"/>
              <a:t>Sargo</a:t>
            </a:r>
            <a:r>
              <a:rPr lang="en-US" dirty="0" smtClean="0"/>
              <a:t> Cactus.</a:t>
            </a:r>
          </a:p>
          <a:p>
            <a:endParaRPr lang="en-US" dirty="0" smtClean="0"/>
          </a:p>
          <a:p>
            <a:endParaRPr lang="en-US" dirty="0"/>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Arizona White mountains</a:t>
            </a:r>
            <a:endParaRPr lang="en-US" dirty="0"/>
          </a:p>
        </p:txBody>
      </p:sp>
      <p:sp>
        <p:nvSpPr>
          <p:cNvPr id="3" name="Content Placeholder 2"/>
          <p:cNvSpPr>
            <a:spLocks noGrp="1"/>
          </p:cNvSpPr>
          <p:nvPr>
            <p:ph sz="half" idx="1"/>
          </p:nvPr>
        </p:nvSpPr>
        <p:spPr/>
        <p:txBody>
          <a:bodyPr/>
          <a:lstStyle/>
          <a:p>
            <a:r>
              <a:rPr lang="en-US" dirty="0" smtClean="0"/>
              <a:t>The Arizona White mountains has hundreds of miles of trails, dozens of lakes, and it’s geography makes it perfect for camping, boating, fishing, hunting, skiing, </a:t>
            </a:r>
            <a:r>
              <a:rPr lang="en-US" dirty="0" err="1" smtClean="0"/>
              <a:t>hikeing</a:t>
            </a:r>
            <a:r>
              <a:rPr lang="en-US" dirty="0" smtClean="0"/>
              <a:t>, horseback riding and biking</a:t>
            </a:r>
            <a:endParaRPr lang="en-US" dirty="0"/>
          </a:p>
        </p:txBody>
      </p:sp>
      <p:pic>
        <p:nvPicPr>
          <p:cNvPr id="5" name="Content Placeholder 4" descr="white mountain resort.jpg"/>
          <p:cNvPicPr>
            <a:picLocks noGrp="1" noChangeAspect="1"/>
          </p:cNvPicPr>
          <p:nvPr>
            <p:ph sz="half" idx="2"/>
          </p:nvPr>
        </p:nvPicPr>
        <p:blipFill>
          <a:blip r:embed="rId3"/>
          <a:stretch>
            <a:fillRect/>
          </a:stretch>
        </p:blipFill>
        <p:spPr>
          <a:xfrm>
            <a:off x="4267200" y="2895600"/>
            <a:ext cx="4267200" cy="320040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Apache-</a:t>
            </a:r>
            <a:r>
              <a:rPr lang="en-US" dirty="0" err="1" smtClean="0"/>
              <a:t>sitgreaves</a:t>
            </a:r>
            <a:r>
              <a:rPr lang="en-US" dirty="0" smtClean="0"/>
              <a:t> national forest</a:t>
            </a:r>
            <a:br>
              <a:rPr lang="en-US" dirty="0" smtClean="0"/>
            </a:br>
            <a:endParaRPr lang="en-US" dirty="0"/>
          </a:p>
        </p:txBody>
      </p:sp>
      <p:sp>
        <p:nvSpPr>
          <p:cNvPr id="3" name="Content Placeholder 2"/>
          <p:cNvSpPr>
            <a:spLocks noGrp="1"/>
          </p:cNvSpPr>
          <p:nvPr>
            <p:ph sz="half" idx="1"/>
          </p:nvPr>
        </p:nvSpPr>
        <p:spPr/>
        <p:txBody>
          <a:bodyPr/>
          <a:lstStyle/>
          <a:p>
            <a:r>
              <a:rPr lang="en-US" dirty="0" smtClean="0"/>
              <a:t>The Apache National Forest Is another great place to enjoy biking, camping, fishing, hiking, hunting, picnics, and many other out door activities. The forest takes up over 2 million acres of beautiful mountainous country.</a:t>
            </a:r>
          </a:p>
          <a:p>
            <a:endParaRPr lang="en-US" dirty="0"/>
          </a:p>
        </p:txBody>
      </p:sp>
      <p:pic>
        <p:nvPicPr>
          <p:cNvPr id="5" name="Content Placeholder 4" descr="apache national forest.jpg"/>
          <p:cNvPicPr>
            <a:picLocks noGrp="1" noChangeAspect="1"/>
          </p:cNvPicPr>
          <p:nvPr>
            <p:ph sz="half" idx="2"/>
          </p:nvPr>
        </p:nvPicPr>
        <p:blipFill>
          <a:blip r:embed="rId3"/>
          <a:stretch>
            <a:fillRect/>
          </a:stretch>
        </p:blipFill>
        <p:spPr>
          <a:xfrm>
            <a:off x="4419600" y="3352800"/>
            <a:ext cx="4511453" cy="298450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Canyon lake</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Canyon lake has two boat launch ramps, and 3 no fee picnic areas. Canyon lake Has sandy beaches designated for swimming. Canyon lake has fish such as walleye, large mouth bass, yellow bass, rainbow trout, bluegill, channel fish, and crappies. There is also no fee to camp there. There are a total of 77 camp sites with water and sewer hookups open from October through </a:t>
            </a:r>
            <a:r>
              <a:rPr lang="en-US" dirty="0" err="1" smtClean="0"/>
              <a:t>april</a:t>
            </a:r>
            <a:r>
              <a:rPr lang="en-US" dirty="0" smtClean="0"/>
              <a:t>.</a:t>
            </a:r>
          </a:p>
          <a:p>
            <a:endParaRPr lang="en-US" dirty="0"/>
          </a:p>
        </p:txBody>
      </p:sp>
      <p:pic>
        <p:nvPicPr>
          <p:cNvPr id="5" name="Content Placeholder 4" descr="canyon lake.jpg"/>
          <p:cNvPicPr>
            <a:picLocks noGrp="1" noChangeAspect="1"/>
          </p:cNvPicPr>
          <p:nvPr>
            <p:ph sz="half" idx="2"/>
          </p:nvPr>
        </p:nvPicPr>
        <p:blipFill>
          <a:blip r:embed="rId3"/>
          <a:stretch>
            <a:fillRect/>
          </a:stretch>
        </p:blipFill>
        <p:spPr>
          <a:xfrm>
            <a:off x="5029200" y="3810000"/>
            <a:ext cx="3276600" cy="245745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important facts</a:t>
            </a:r>
            <a:endParaRPr lang="en-US" dirty="0"/>
          </a:p>
        </p:txBody>
      </p:sp>
      <p:sp>
        <p:nvSpPr>
          <p:cNvPr id="3" name="Content Placeholder 2"/>
          <p:cNvSpPr>
            <a:spLocks noGrp="1"/>
          </p:cNvSpPr>
          <p:nvPr>
            <p:ph idx="1"/>
          </p:nvPr>
        </p:nvSpPr>
        <p:spPr/>
        <p:txBody>
          <a:bodyPr/>
          <a:lstStyle/>
          <a:p>
            <a:r>
              <a:rPr lang="en-US" dirty="0" smtClean="0"/>
              <a:t>The governor is </a:t>
            </a:r>
            <a:r>
              <a:rPr lang="en-US" dirty="0" err="1" smtClean="0"/>
              <a:t>janet</a:t>
            </a:r>
            <a:r>
              <a:rPr lang="en-US" dirty="0" smtClean="0"/>
              <a:t> </a:t>
            </a:r>
            <a:r>
              <a:rPr lang="en-US" dirty="0" err="1" smtClean="0"/>
              <a:t>nopolitano</a:t>
            </a:r>
            <a:endParaRPr lang="en-US" dirty="0" smtClean="0"/>
          </a:p>
          <a:p>
            <a:r>
              <a:rPr lang="en-US" dirty="0" smtClean="0"/>
              <a:t>The state population is 281,421,906 </a:t>
            </a:r>
          </a:p>
          <a:p>
            <a:r>
              <a:rPr lang="en-US" dirty="0" smtClean="0"/>
              <a:t>The climate is hot and dry</a:t>
            </a:r>
          </a:p>
          <a:p>
            <a:r>
              <a:rPr lang="en-US" dirty="0" smtClean="0"/>
              <a:t>Temperatures </a:t>
            </a:r>
            <a:r>
              <a:rPr lang="en-US" smtClean="0"/>
              <a:t>range from 81 to 106</a:t>
            </a:r>
          </a:p>
          <a:p>
            <a:endParaRPr lang="en-US"/>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End</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wheel spokes="8"/>
    <p:sndAc>
      <p:stSnd>
        <p:snd r:embed="rId2" name="applause.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Fish</a:t>
            </a:r>
            <a:endParaRPr lang="en-US" dirty="0"/>
          </a:p>
        </p:txBody>
      </p:sp>
      <p:sp>
        <p:nvSpPr>
          <p:cNvPr id="3" name="Content Placeholder 2"/>
          <p:cNvSpPr>
            <a:spLocks noGrp="1"/>
          </p:cNvSpPr>
          <p:nvPr>
            <p:ph sz="half" idx="1"/>
          </p:nvPr>
        </p:nvSpPr>
        <p:spPr/>
        <p:txBody>
          <a:bodyPr/>
          <a:lstStyle/>
          <a:p>
            <a:r>
              <a:rPr lang="en-US" dirty="0" smtClean="0"/>
              <a:t>The state fish is the Yellow Palo Verde.</a:t>
            </a:r>
          </a:p>
          <a:p>
            <a:endParaRPr lang="en-US" dirty="0"/>
          </a:p>
        </p:txBody>
      </p:sp>
      <p:pic>
        <p:nvPicPr>
          <p:cNvPr id="5" name="Content Placeholder 4" descr="Apache Trout.jpg"/>
          <p:cNvPicPr>
            <a:picLocks noGrp="1" noChangeAspect="1"/>
          </p:cNvPicPr>
          <p:nvPr>
            <p:ph sz="half" idx="2"/>
          </p:nvPr>
        </p:nvPicPr>
        <p:blipFill>
          <a:blip r:embed="rId3"/>
          <a:stretch>
            <a:fillRect/>
          </a:stretch>
        </p:blipFill>
        <p:spPr>
          <a:xfrm>
            <a:off x="1447801" y="2895600"/>
            <a:ext cx="7543800" cy="3536181"/>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a:t>
            </a:r>
            <a:r>
              <a:rPr lang="en-US" dirty="0" err="1" smtClean="0"/>
              <a:t>cictie</a:t>
            </a:r>
            <a:r>
              <a:rPr lang="en-US" dirty="0" smtClean="0"/>
              <a:t> in </a:t>
            </a:r>
            <a:r>
              <a:rPr lang="en-US" dirty="0" err="1" smtClean="0"/>
              <a:t>arizona</a:t>
            </a:r>
            <a:endParaRPr lang="en-US" dirty="0"/>
          </a:p>
        </p:txBody>
      </p:sp>
      <p:sp>
        <p:nvSpPr>
          <p:cNvPr id="3" name="Content Placeholder 2"/>
          <p:cNvSpPr>
            <a:spLocks noGrp="1"/>
          </p:cNvSpPr>
          <p:nvPr>
            <p:ph sz="half" idx="1"/>
          </p:nvPr>
        </p:nvSpPr>
        <p:spPr/>
        <p:txBody>
          <a:bodyPr/>
          <a:lstStyle/>
          <a:p>
            <a:r>
              <a:rPr lang="en-US" dirty="0" err="1" smtClean="0"/>
              <a:t>Pheonix</a:t>
            </a:r>
            <a:r>
              <a:rPr lang="en-US" dirty="0" smtClean="0"/>
              <a:t>- population 1,461,575</a:t>
            </a:r>
          </a:p>
          <a:p>
            <a:r>
              <a:rPr lang="en-US" dirty="0" smtClean="0"/>
              <a:t>Tuscan- population 515,526</a:t>
            </a:r>
          </a:p>
          <a:p>
            <a:r>
              <a:rPr lang="en-US" dirty="0" smtClean="0"/>
              <a:t>Mesa- population 442,780</a:t>
            </a:r>
          </a:p>
          <a:p>
            <a:endParaRPr lang="en-US" dirty="0"/>
          </a:p>
        </p:txBody>
      </p:sp>
      <p:pic>
        <p:nvPicPr>
          <p:cNvPr id="5" name="Content Placeholder 4" descr="Tucson Arizona.jpg"/>
          <p:cNvPicPr>
            <a:picLocks noGrp="1" noChangeAspect="1"/>
          </p:cNvPicPr>
          <p:nvPr>
            <p:ph sz="half" idx="2"/>
          </p:nvPr>
        </p:nvPicPr>
        <p:blipFill>
          <a:blip r:embed="rId3"/>
          <a:stretch>
            <a:fillRect/>
          </a:stretch>
        </p:blipFill>
        <p:spPr>
          <a:xfrm>
            <a:off x="4262853" y="2057400"/>
            <a:ext cx="4704966" cy="350520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Arizona radio observatory</a:t>
            </a:r>
            <a:endParaRPr lang="en-US" dirty="0"/>
          </a:p>
        </p:txBody>
      </p:sp>
      <p:sp>
        <p:nvSpPr>
          <p:cNvPr id="3" name="Content Placeholder 2"/>
          <p:cNvSpPr>
            <a:spLocks noGrp="1"/>
          </p:cNvSpPr>
          <p:nvPr>
            <p:ph sz="half" idx="1"/>
          </p:nvPr>
        </p:nvSpPr>
        <p:spPr/>
        <p:txBody>
          <a:bodyPr/>
          <a:lstStyle/>
          <a:p>
            <a:r>
              <a:rPr lang="en-US" dirty="0" smtClean="0"/>
              <a:t>The Arizona radio observatory owns and operates two radio telescopes in southern Arizona. The radio observatory is located 50 miles southwest of Tuscan.</a:t>
            </a:r>
            <a:endParaRPr lang="en-US" dirty="0"/>
          </a:p>
        </p:txBody>
      </p:sp>
      <p:pic>
        <p:nvPicPr>
          <p:cNvPr id="5" name="Content Placeholder 4" descr="Arizona Radio Odservatory.jpg"/>
          <p:cNvPicPr>
            <a:picLocks noGrp="1" noChangeAspect="1"/>
          </p:cNvPicPr>
          <p:nvPr>
            <p:ph sz="half" idx="2"/>
          </p:nvPr>
        </p:nvPicPr>
        <p:blipFill>
          <a:blip r:embed="rId3"/>
          <a:stretch>
            <a:fillRect/>
          </a:stretch>
        </p:blipFill>
        <p:spPr>
          <a:xfrm>
            <a:off x="4648200" y="1447800"/>
            <a:ext cx="4343400" cy="510540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Salt river bridge</a:t>
            </a:r>
            <a:endParaRPr lang="en-US" dirty="0"/>
          </a:p>
        </p:txBody>
      </p:sp>
      <p:sp>
        <p:nvSpPr>
          <p:cNvPr id="3" name="Content Placeholder 2"/>
          <p:cNvSpPr>
            <a:spLocks noGrp="1"/>
          </p:cNvSpPr>
          <p:nvPr>
            <p:ph sz="half" idx="1"/>
          </p:nvPr>
        </p:nvSpPr>
        <p:spPr/>
        <p:txBody>
          <a:bodyPr/>
          <a:lstStyle/>
          <a:p>
            <a:r>
              <a:rPr lang="en-US" dirty="0" smtClean="0"/>
              <a:t>The salt river bridges crosses the salt river at the Roosevelt dam.</a:t>
            </a:r>
            <a:endParaRPr lang="en-US" dirty="0"/>
          </a:p>
        </p:txBody>
      </p:sp>
      <p:pic>
        <p:nvPicPr>
          <p:cNvPr id="5" name="Content Placeholder 4" descr="Bridge.jpg"/>
          <p:cNvPicPr>
            <a:picLocks noGrp="1" noChangeAspect="1"/>
          </p:cNvPicPr>
          <p:nvPr>
            <p:ph sz="half" idx="2"/>
          </p:nvPr>
        </p:nvPicPr>
        <p:blipFill>
          <a:blip r:embed="rId3"/>
          <a:stretch>
            <a:fillRect/>
          </a:stretch>
        </p:blipFill>
        <p:spPr>
          <a:xfrm>
            <a:off x="990600" y="3124200"/>
            <a:ext cx="7239000" cy="3529730"/>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roosevelt</a:t>
            </a:r>
            <a:r>
              <a:rPr lang="en-US" dirty="0" smtClean="0"/>
              <a:t> dam</a:t>
            </a:r>
            <a:endParaRPr lang="en-US" dirty="0"/>
          </a:p>
        </p:txBody>
      </p:sp>
      <p:sp>
        <p:nvSpPr>
          <p:cNvPr id="3" name="Content Placeholder 2"/>
          <p:cNvSpPr>
            <a:spLocks noGrp="1"/>
          </p:cNvSpPr>
          <p:nvPr>
            <p:ph sz="half" idx="1"/>
          </p:nvPr>
        </p:nvSpPr>
        <p:spPr/>
        <p:txBody>
          <a:bodyPr/>
          <a:lstStyle/>
          <a:p>
            <a:r>
              <a:rPr lang="en-US" dirty="0" smtClean="0"/>
              <a:t>The </a:t>
            </a:r>
            <a:r>
              <a:rPr lang="en-US" dirty="0" err="1" smtClean="0"/>
              <a:t>roosevelt</a:t>
            </a:r>
            <a:r>
              <a:rPr lang="en-US" dirty="0" smtClean="0"/>
              <a:t> damn was constructed between 1905 and 1911 to control the flow of the salt river, and to harness the water for irrigation.</a:t>
            </a:r>
            <a:endParaRPr lang="en-US" dirty="0"/>
          </a:p>
        </p:txBody>
      </p:sp>
      <p:pic>
        <p:nvPicPr>
          <p:cNvPr id="5" name="Content Placeholder 4" descr="rooseveltdamNEW.jpg"/>
          <p:cNvPicPr>
            <a:picLocks noGrp="1" noChangeAspect="1"/>
          </p:cNvPicPr>
          <p:nvPr>
            <p:ph sz="half" idx="2"/>
          </p:nvPr>
        </p:nvPicPr>
        <p:blipFill>
          <a:blip r:embed="rId3"/>
          <a:stretch>
            <a:fillRect/>
          </a:stretch>
        </p:blipFill>
        <p:spPr>
          <a:xfrm>
            <a:off x="4729120" y="1295400"/>
            <a:ext cx="4143417" cy="5350927"/>
          </a:xfrm>
        </p:spPr>
      </p:pic>
    </p:spTree>
  </p:cSld>
  <p:clrMapOvr>
    <a:masterClrMapping/>
  </p:clrMapOvr>
  <p:transition>
    <p:wheel spokes="8"/>
    <p:sndAc>
      <p:stSnd>
        <p:snd r:embed="rId2" name="breeze.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Special attractions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wheel spokes="8"/>
    <p:sndAc>
      <p:stSnd>
        <p:snd r:embed="rId2" name="breeze.wav" builtIn="1"/>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117</TotalTime>
  <Words>495</Words>
  <Application>Microsoft Office PowerPoint</Application>
  <PresentationFormat>On-screen Show (4:3)</PresentationFormat>
  <Paragraphs>61</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Trek</vt:lpstr>
      <vt:lpstr>Arizona</vt:lpstr>
      <vt:lpstr>State Bird</vt:lpstr>
      <vt:lpstr>Slide 3</vt:lpstr>
      <vt:lpstr>State Fish</vt:lpstr>
      <vt:lpstr>Major cictie in arizona</vt:lpstr>
      <vt:lpstr>Arizona radio observatory</vt:lpstr>
      <vt:lpstr>Salt river bridge</vt:lpstr>
      <vt:lpstr>The roosevelt dam</vt:lpstr>
      <vt:lpstr>Special attractions</vt:lpstr>
      <vt:lpstr>Castles and coasters amusment park</vt:lpstr>
      <vt:lpstr>The world wildlife zoo</vt:lpstr>
      <vt:lpstr>The grand canyon</vt:lpstr>
      <vt:lpstr>The grand canyon</vt:lpstr>
      <vt:lpstr>Well know people</vt:lpstr>
      <vt:lpstr>John McCain</vt:lpstr>
      <vt:lpstr>Jordin sparks</vt:lpstr>
      <vt:lpstr>Brent michaels</vt:lpstr>
      <vt:lpstr>Important plants of Arizona</vt:lpstr>
      <vt:lpstr>whitethorn acacia </vt:lpstr>
      <vt:lpstr>Sargo cactus</vt:lpstr>
      <vt:lpstr>Geography of Arizona.</vt:lpstr>
      <vt:lpstr>Important animals of Arizona</vt:lpstr>
      <vt:lpstr>Canyon owl</vt:lpstr>
      <vt:lpstr>Coyote</vt:lpstr>
      <vt:lpstr>Mount Graham red squirrel </vt:lpstr>
      <vt:lpstr>National parks</vt:lpstr>
      <vt:lpstr>The grand canyon national park</vt:lpstr>
      <vt:lpstr>Sunset Crater</vt:lpstr>
      <vt:lpstr>Recreational opportunities</vt:lpstr>
      <vt:lpstr>Arizona White mountains</vt:lpstr>
      <vt:lpstr>Apache-sitgreaves national forest </vt:lpstr>
      <vt:lpstr>Canyon lake</vt:lpstr>
      <vt:lpstr>Other important facts</vt:lpstr>
      <vt:lpstr>The End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Arizona </dc:title>
  <dc:creator> </dc:creator>
  <cp:lastModifiedBy> </cp:lastModifiedBy>
  <cp:revision>13</cp:revision>
  <dcterms:created xsi:type="dcterms:W3CDTF">2008-06-02T18:23:46Z</dcterms:created>
  <dcterms:modified xsi:type="dcterms:W3CDTF">2008-06-04T12:12:32Z</dcterms:modified>
</cp:coreProperties>
</file>